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7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A1799-3084-42A4-89CC-970281C51FAC}" type="datetimeFigureOut">
              <a:rPr lang="zh-TW" altLang="en-US" smtClean="0"/>
              <a:t>2017/3/6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FEDFB-DA85-4E54-AE3E-98C91D0289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6989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A1799-3084-42A4-89CC-970281C51FAC}" type="datetimeFigureOut">
              <a:rPr lang="zh-TW" altLang="en-US" smtClean="0"/>
              <a:t>2017/3/6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FEDFB-DA85-4E54-AE3E-98C91D0289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6397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A1799-3084-42A4-89CC-970281C51FAC}" type="datetimeFigureOut">
              <a:rPr lang="zh-TW" altLang="en-US" smtClean="0"/>
              <a:t>2017/3/6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FEDFB-DA85-4E54-AE3E-98C91D0289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0589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A1799-3084-42A4-89CC-970281C51FAC}" type="datetimeFigureOut">
              <a:rPr lang="zh-TW" altLang="en-US" smtClean="0"/>
              <a:t>2017/3/6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FEDFB-DA85-4E54-AE3E-98C91D0289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7074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A1799-3084-42A4-89CC-970281C51FAC}" type="datetimeFigureOut">
              <a:rPr lang="zh-TW" altLang="en-US" smtClean="0"/>
              <a:t>2017/3/6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FEDFB-DA85-4E54-AE3E-98C91D0289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1418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A1799-3084-42A4-89CC-970281C51FAC}" type="datetimeFigureOut">
              <a:rPr lang="zh-TW" altLang="en-US" smtClean="0"/>
              <a:t>2017/3/6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FEDFB-DA85-4E54-AE3E-98C91D0289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5789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A1799-3084-42A4-89CC-970281C51FAC}" type="datetimeFigureOut">
              <a:rPr lang="zh-TW" altLang="en-US" smtClean="0"/>
              <a:t>2017/3/6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FEDFB-DA85-4E54-AE3E-98C91D0289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4970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A1799-3084-42A4-89CC-970281C51FAC}" type="datetimeFigureOut">
              <a:rPr lang="zh-TW" altLang="en-US" smtClean="0"/>
              <a:t>2017/3/6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FEDFB-DA85-4E54-AE3E-98C91D0289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3159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A1799-3084-42A4-89CC-970281C51FAC}" type="datetimeFigureOut">
              <a:rPr lang="zh-TW" altLang="en-US" smtClean="0"/>
              <a:t>2017/3/6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FEDFB-DA85-4E54-AE3E-98C91D0289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7999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A1799-3084-42A4-89CC-970281C51FAC}" type="datetimeFigureOut">
              <a:rPr lang="zh-TW" altLang="en-US" smtClean="0"/>
              <a:t>2017/3/6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FEDFB-DA85-4E54-AE3E-98C91D0289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8746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A1799-3084-42A4-89CC-970281C51FAC}" type="datetimeFigureOut">
              <a:rPr lang="zh-TW" altLang="en-US" smtClean="0"/>
              <a:t>2017/3/6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FEDFB-DA85-4E54-AE3E-98C91D0289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2164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A1799-3084-42A4-89CC-970281C51FAC}" type="datetimeFigureOut">
              <a:rPr lang="zh-TW" altLang="en-US" smtClean="0"/>
              <a:t>2017/3/6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FEDFB-DA85-4E54-AE3E-98C91D0289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6485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專題名稱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指導老師：</a:t>
            </a:r>
            <a:endParaRPr lang="en-US" altLang="zh-TW" dirty="0" smtClean="0"/>
          </a:p>
          <a:p>
            <a:r>
              <a:rPr lang="zh-TW" altLang="en-US" dirty="0" smtClean="0"/>
              <a:t>組長：</a:t>
            </a:r>
            <a:endParaRPr lang="en-US" altLang="zh-TW" dirty="0" smtClean="0"/>
          </a:p>
          <a:p>
            <a:r>
              <a:rPr lang="zh-TW" altLang="en-US" dirty="0"/>
              <a:t>組員：</a:t>
            </a:r>
          </a:p>
        </p:txBody>
      </p:sp>
    </p:spTree>
    <p:extLst>
      <p:ext uri="{BB962C8B-B14F-4D97-AF65-F5344CB8AC3E}">
        <p14:creationId xmlns:p14="http://schemas.microsoft.com/office/powerpoint/2010/main" val="2261604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簡報大綱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專題動機</a:t>
            </a:r>
            <a:endParaRPr lang="en-US" altLang="zh-TW" dirty="0" smtClean="0"/>
          </a:p>
          <a:p>
            <a:r>
              <a:rPr lang="zh-TW" altLang="en-US" dirty="0"/>
              <a:t>專題</a:t>
            </a:r>
            <a:r>
              <a:rPr lang="zh-TW" altLang="en-US" dirty="0" smtClean="0"/>
              <a:t>目的</a:t>
            </a:r>
            <a:endParaRPr lang="en-US" altLang="zh-TW" dirty="0" smtClean="0"/>
          </a:p>
          <a:p>
            <a:r>
              <a:rPr lang="zh-TW" altLang="en-US" dirty="0" smtClean="0"/>
              <a:t>文獻分析</a:t>
            </a:r>
            <a:endParaRPr lang="en-US" altLang="zh-TW" dirty="0" smtClean="0"/>
          </a:p>
          <a:p>
            <a:r>
              <a:rPr lang="zh-TW" altLang="en-US" dirty="0" smtClean="0"/>
              <a:t>系統架構</a:t>
            </a:r>
            <a:endParaRPr lang="en-US" altLang="zh-TW" dirty="0" smtClean="0"/>
          </a:p>
          <a:p>
            <a:r>
              <a:rPr lang="zh-TW" altLang="en-US" dirty="0"/>
              <a:t>預期目標</a:t>
            </a:r>
          </a:p>
        </p:txBody>
      </p:sp>
    </p:spTree>
    <p:extLst>
      <p:ext uri="{BB962C8B-B14F-4D97-AF65-F5344CB8AC3E}">
        <p14:creationId xmlns:p14="http://schemas.microsoft.com/office/powerpoint/2010/main" val="576253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專題動機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店家沒有訂位系統：</a:t>
            </a:r>
            <a:endParaRPr lang="en-US" altLang="zh-TW" dirty="0" smtClean="0"/>
          </a:p>
          <a:p>
            <a:pPr lvl="1"/>
            <a:r>
              <a:rPr lang="zh-TW" altLang="en-US" dirty="0"/>
              <a:t>這個店家目前似乎有需要</a:t>
            </a:r>
            <a:r>
              <a:rPr lang="zh-TW" altLang="en-US" dirty="0" smtClean="0"/>
              <a:t>這個訂位系統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為何需要這個訂位系統？</a:t>
            </a:r>
            <a:endParaRPr lang="en-US" altLang="zh-TW" dirty="0" smtClean="0"/>
          </a:p>
          <a:p>
            <a:r>
              <a:rPr lang="zh-TW" altLang="en-US" dirty="0"/>
              <a:t>訂</a:t>
            </a:r>
            <a:r>
              <a:rPr lang="zh-TW" altLang="en-US" dirty="0" smtClean="0"/>
              <a:t>位系統的分析</a:t>
            </a:r>
            <a:endParaRPr lang="en-US" altLang="zh-TW" dirty="0" smtClean="0"/>
          </a:p>
          <a:p>
            <a:pPr lvl="1"/>
            <a:r>
              <a:rPr lang="zh-TW" altLang="en-US" dirty="0"/>
              <a:t>誰做過</a:t>
            </a:r>
            <a:r>
              <a:rPr lang="zh-TW" altLang="en-US" dirty="0" smtClean="0"/>
              <a:t>這個訂位</a:t>
            </a:r>
            <a:r>
              <a:rPr lang="zh-TW" altLang="en-US" dirty="0"/>
              <a:t>系統</a:t>
            </a:r>
            <a:r>
              <a:rPr lang="zh-TW" altLang="en-US" dirty="0" smtClean="0"/>
              <a:t>？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已經做過得訂位系統好不好？有沒有範本可以說明？你覺得哪些是好的可以學習而哪些是壞的可以避免？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72695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專題目的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訂定專題目標有：</a:t>
            </a:r>
            <a:endParaRPr lang="en-US" altLang="zh-TW" dirty="0" smtClean="0"/>
          </a:p>
          <a:p>
            <a:pPr lvl="1"/>
            <a:r>
              <a:rPr lang="zh-TW" altLang="en-US" dirty="0"/>
              <a:t>製作一個提供後台的訂位</a:t>
            </a:r>
            <a:r>
              <a:rPr lang="zh-TW" altLang="en-US" dirty="0" smtClean="0"/>
              <a:t>系統</a:t>
            </a:r>
            <a:endParaRPr lang="en-US" altLang="zh-TW" dirty="0" smtClean="0"/>
          </a:p>
          <a:p>
            <a:pPr lvl="1"/>
            <a:r>
              <a:rPr lang="zh-TW" altLang="en-US" dirty="0"/>
              <a:t>製作一個提供訂位</a:t>
            </a:r>
            <a:r>
              <a:rPr lang="zh-TW" altLang="en-US" dirty="0" smtClean="0"/>
              <a:t>的</a:t>
            </a:r>
            <a:r>
              <a:rPr lang="en-US" altLang="zh-TW" dirty="0" smtClean="0"/>
              <a:t>App</a:t>
            </a:r>
            <a:r>
              <a:rPr lang="zh-TW" altLang="en-US" dirty="0" smtClean="0"/>
              <a:t>環境</a:t>
            </a:r>
            <a:endParaRPr lang="en-US" altLang="zh-TW" dirty="0" smtClean="0"/>
          </a:p>
          <a:p>
            <a:pPr lvl="1"/>
            <a:r>
              <a:rPr lang="zh-TW" altLang="en-US" dirty="0"/>
              <a:t>提供店家自動修改的</a:t>
            </a:r>
            <a:r>
              <a:rPr lang="en-US" altLang="zh-TW" dirty="0"/>
              <a:t>XXX???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46791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文獻分析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店家行銷方式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訂位系統是否有幫助？</a:t>
            </a:r>
            <a:endParaRPr lang="en-US" altLang="zh-TW" dirty="0" smtClean="0"/>
          </a:p>
          <a:p>
            <a:pPr lvl="1"/>
            <a:r>
              <a:rPr lang="zh-TW" altLang="en-US" dirty="0"/>
              <a:t>還有哪些行銷手段</a:t>
            </a:r>
            <a:r>
              <a:rPr lang="zh-TW" altLang="en-US" dirty="0" smtClean="0"/>
              <a:t>等等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訂位系統</a:t>
            </a:r>
            <a:endParaRPr lang="en-US" altLang="zh-TW" dirty="0" smtClean="0"/>
          </a:p>
          <a:p>
            <a:pPr lvl="1"/>
            <a:r>
              <a:rPr lang="zh-TW" altLang="en-US" dirty="0"/>
              <a:t>誰做過</a:t>
            </a:r>
            <a:r>
              <a:rPr lang="zh-TW" altLang="en-US" dirty="0" smtClean="0"/>
              <a:t>，怎麼做的，優缺點詳細逐一說明等等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12208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系統架構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訂位系統的建置</a:t>
            </a:r>
            <a:endParaRPr lang="en-US" altLang="zh-TW" dirty="0" smtClean="0"/>
          </a:p>
          <a:p>
            <a:pPr lvl="1"/>
            <a:r>
              <a:rPr lang="zh-TW" altLang="en-US" dirty="0"/>
              <a:t>整體的網站</a:t>
            </a:r>
            <a:r>
              <a:rPr lang="zh-TW" altLang="en-US" dirty="0" smtClean="0"/>
              <a:t>地圖說明</a:t>
            </a:r>
            <a:endParaRPr lang="en-US" altLang="zh-TW" dirty="0" smtClean="0"/>
          </a:p>
          <a:p>
            <a:pPr lvl="1"/>
            <a:r>
              <a:rPr lang="zh-TW" altLang="en-US" dirty="0"/>
              <a:t>每個</a:t>
            </a:r>
            <a:r>
              <a:rPr lang="zh-TW" altLang="en-US" dirty="0" smtClean="0"/>
              <a:t>網頁需要提供的功能說明</a:t>
            </a:r>
            <a:endParaRPr lang="en-US" altLang="zh-TW" dirty="0" smtClean="0"/>
          </a:p>
          <a:p>
            <a:pPr lvl="1"/>
            <a:r>
              <a:rPr lang="zh-TW" altLang="en-US" dirty="0"/>
              <a:t>若可能的話，資料庫</a:t>
            </a:r>
            <a:r>
              <a:rPr lang="zh-TW" altLang="en-US" dirty="0" smtClean="0"/>
              <a:t>欄位逐一說明</a:t>
            </a:r>
            <a:endParaRPr lang="en-US" altLang="zh-TW" dirty="0" smtClean="0"/>
          </a:p>
          <a:p>
            <a:pPr lvl="1"/>
            <a:r>
              <a:rPr lang="zh-TW" altLang="en-US" dirty="0"/>
              <a:t>最終可能</a:t>
            </a:r>
            <a:r>
              <a:rPr lang="zh-TW" altLang="en-US" dirty="0" smtClean="0"/>
              <a:t>的結果，用手繪的方式來示意也行</a:t>
            </a:r>
            <a:endParaRPr lang="en-US" altLang="zh-TW" dirty="0" smtClean="0"/>
          </a:p>
          <a:p>
            <a:pPr lvl="1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326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預期目標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建立訂位系統</a:t>
            </a:r>
            <a:endParaRPr lang="en-US" altLang="zh-TW" dirty="0" smtClean="0"/>
          </a:p>
          <a:p>
            <a:r>
              <a:rPr lang="zh-TW" altLang="en-US" dirty="0" smtClean="0"/>
              <a:t>完成</a:t>
            </a:r>
            <a:r>
              <a:rPr lang="en-US" altLang="zh-TW" dirty="0" smtClean="0"/>
              <a:t>XXOO</a:t>
            </a:r>
          </a:p>
          <a:p>
            <a:r>
              <a:rPr lang="zh-TW" altLang="en-US" dirty="0"/>
              <a:t>實做</a:t>
            </a:r>
            <a:r>
              <a:rPr lang="en-US" altLang="zh-TW" dirty="0" smtClean="0"/>
              <a:t>OOXX</a:t>
            </a:r>
          </a:p>
          <a:p>
            <a:r>
              <a:rPr lang="en-US" altLang="zh-TW" dirty="0" smtClean="0"/>
              <a:t>…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57037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213</Words>
  <Application>Microsoft Office PowerPoint</Application>
  <PresentationFormat>如螢幕大小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Office 佈景主題</vt:lpstr>
      <vt:lpstr>專題名稱</vt:lpstr>
      <vt:lpstr>簡報大綱</vt:lpstr>
      <vt:lpstr>專題動機</vt:lpstr>
      <vt:lpstr>專題目的</vt:lpstr>
      <vt:lpstr>文獻分析</vt:lpstr>
      <vt:lpstr>系統架構</vt:lpstr>
      <vt:lpstr>預期目標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專題名稱</dc:title>
  <dc:creator>vbird</dc:creator>
  <cp:lastModifiedBy>vbird</cp:lastModifiedBy>
  <cp:revision>1</cp:revision>
  <dcterms:created xsi:type="dcterms:W3CDTF">2017-03-06T10:55:16Z</dcterms:created>
  <dcterms:modified xsi:type="dcterms:W3CDTF">2017-03-06T11:04:55Z</dcterms:modified>
</cp:coreProperties>
</file>